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74" r:id="rId3"/>
    <p:sldId id="276" r:id="rId4"/>
    <p:sldId id="281" r:id="rId5"/>
    <p:sldId id="263" r:id="rId6"/>
    <p:sldId id="268" r:id="rId7"/>
  </p:sldIdLst>
  <p:sldSz cx="9144000" cy="6858000" type="screen4x3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74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C83FA-06E3-4C0C-9A3A-2107DE2863D7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0155D-AFCE-4413-AB90-3D0B6B6B9F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9942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0381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469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8329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4694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6441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0155D-AFCE-4413-AB90-3D0B6B6B9F6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2002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560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2341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7280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761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94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9646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4087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032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5201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672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6138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84CF-CEE1-4508-9C8D-126C61716358}" type="datetimeFigureOut">
              <a:rPr lang="nl-BE" smtClean="0"/>
              <a:t>4/12/2019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54145-D45C-4CDB-A01C-84D6CDEE4A4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797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12.png"/><Relationship Id="rId4" Type="http://schemas.openxmlformats.org/officeDocument/2006/relationships/image" Target="../media/image4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13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0.jpeg"/><Relationship Id="rId10" Type="http://schemas.openxmlformats.org/officeDocument/2006/relationships/image" Target="../media/image16.png"/><Relationship Id="rId4" Type="http://schemas.openxmlformats.org/officeDocument/2006/relationships/image" Target="../media/image9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96" r="12571" b="15514"/>
          <a:stretch/>
        </p:blipFill>
        <p:spPr bwMode="auto">
          <a:xfrm>
            <a:off x="-1" y="3429000"/>
            <a:ext cx="9144001" cy="3431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" name="0071CC2D-1DF7-4AB1-9347-EB4A574E7A21" descr="0071CC2D-1DF7-4AB1-9347-EB4A574E7A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320" y="2780928"/>
            <a:ext cx="2016224" cy="175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6883BDF1-A771-4628-9834-1DAB8FAE14FD" descr="6883BDF1-A771-4628-9834-1DAB8FAE14F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121" y="157598"/>
            <a:ext cx="2013155" cy="2366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8938" y="653787"/>
            <a:ext cx="5853262" cy="83099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800" b="1" dirty="0"/>
              <a:t>#</a:t>
            </a:r>
            <a:r>
              <a:rPr lang="en-US" sz="4800" b="1" dirty="0">
                <a:solidFill>
                  <a:srgbClr val="FF0000"/>
                </a:solidFill>
              </a:rPr>
              <a:t>WE</a:t>
            </a:r>
            <a:r>
              <a:rPr lang="en-US" sz="4800" b="1" dirty="0"/>
              <a:t>ARE</a:t>
            </a:r>
            <a:r>
              <a:rPr lang="en-US" sz="4800" b="1" dirty="0">
                <a:solidFill>
                  <a:srgbClr val="FF0000"/>
                </a:solidFill>
              </a:rPr>
              <a:t>MATCHPLAY</a:t>
            </a:r>
            <a:endParaRPr lang="nl-BE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8" y="5013176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Aan</a:t>
            </a:r>
            <a:r>
              <a:rPr lang="en-US" sz="1600" dirty="0"/>
              <a:t> </a:t>
            </a:r>
            <a:r>
              <a:rPr lang="en-US" sz="1600" dirty="0" err="1"/>
              <a:t>iedereen</a:t>
            </a:r>
            <a:r>
              <a:rPr lang="en-US" sz="1600" dirty="0"/>
              <a:t> : </a:t>
            </a:r>
          </a:p>
          <a:p>
            <a:r>
              <a:rPr lang="en-US" sz="1600" dirty="0" err="1"/>
              <a:t>Een</a:t>
            </a:r>
            <a:r>
              <a:rPr lang="en-US" sz="1600" dirty="0"/>
              <a:t> </a:t>
            </a:r>
            <a:r>
              <a:rPr lang="en-US" sz="1600" dirty="0" err="1"/>
              <a:t>onvergetelijke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heroïsche</a:t>
            </a:r>
            <a:r>
              <a:rPr lang="en-US" sz="1600" dirty="0"/>
              <a:t> </a:t>
            </a:r>
            <a:r>
              <a:rPr lang="en-US" sz="1600" dirty="0" err="1"/>
              <a:t>strijd</a:t>
            </a:r>
            <a:r>
              <a:rPr lang="en-US" sz="1600" dirty="0"/>
              <a:t> om </a:t>
            </a:r>
            <a:r>
              <a:rPr lang="en-US" sz="1600" dirty="0" err="1"/>
              <a:t>klaar</a:t>
            </a:r>
            <a:r>
              <a:rPr lang="en-US" sz="1600" dirty="0"/>
              <a:t> </a:t>
            </a:r>
            <a:r>
              <a:rPr lang="en-US" sz="1600" dirty="0" err="1"/>
              <a:t>te</a:t>
            </a:r>
            <a:r>
              <a:rPr lang="en-US" sz="1600" dirty="0"/>
              <a:t> </a:t>
            </a:r>
            <a:r>
              <a:rPr lang="en-US" sz="1600" dirty="0" err="1"/>
              <a:t>zijn</a:t>
            </a:r>
            <a:r>
              <a:rPr lang="en-US" sz="1600" dirty="0"/>
              <a:t> </a:t>
            </a:r>
            <a:r>
              <a:rPr lang="en-US" sz="1600" dirty="0" err="1"/>
              <a:t>voor</a:t>
            </a:r>
            <a:r>
              <a:rPr lang="en-US" sz="1600" dirty="0"/>
              <a:t> het </a:t>
            </a:r>
            <a:r>
              <a:rPr lang="en-US" sz="1600" dirty="0" err="1"/>
              <a:t>nieuwe</a:t>
            </a:r>
            <a:r>
              <a:rPr lang="en-US" sz="1600" dirty="0"/>
              <a:t> </a:t>
            </a:r>
            <a:r>
              <a:rPr lang="en-US" sz="1600" dirty="0" err="1"/>
              <a:t>seizoen</a:t>
            </a:r>
            <a:r>
              <a:rPr lang="en-US" sz="1600" dirty="0"/>
              <a:t>. </a:t>
            </a:r>
          </a:p>
          <a:p>
            <a:endParaRPr lang="nl-BE" sz="1600" dirty="0"/>
          </a:p>
          <a:p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onthou</a:t>
            </a:r>
            <a:r>
              <a:rPr lang="en-US" sz="1600" dirty="0"/>
              <a:t> : Golf is </a:t>
            </a:r>
            <a:r>
              <a:rPr lang="en-US" sz="1600" dirty="0" err="1"/>
              <a:t>fairplay</a:t>
            </a:r>
            <a:r>
              <a:rPr lang="en-US" sz="1600" dirty="0"/>
              <a:t> &amp; so play fair!</a:t>
            </a:r>
            <a:endParaRPr lang="nl-BE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55286" y="1530658"/>
            <a:ext cx="5428882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BE" sz="3600" b="1" dirty="0"/>
              <a:t>WINTER </a:t>
            </a:r>
          </a:p>
          <a:p>
            <a:r>
              <a:rPr lang="nl-BE" sz="3600" b="1" dirty="0"/>
              <a:t>MATCHPLAY </a:t>
            </a:r>
          </a:p>
          <a:p>
            <a:r>
              <a:rPr lang="nl-BE" sz="3600" b="1" dirty="0"/>
              <a:t>COMPETITIE 2019 - 2020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414" y="4653136"/>
            <a:ext cx="3097039" cy="20050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3568" y="3152001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>
                <a:solidFill>
                  <a:schemeClr val="bg1">
                    <a:lumMod val="75000"/>
                  </a:schemeClr>
                </a:solidFill>
              </a:rPr>
              <a:t>Periode : 1 December 2019 - 28 Februari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4332" y="3429000"/>
            <a:ext cx="5769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b="1" dirty="0">
                <a:solidFill>
                  <a:srgbClr val="FF0000"/>
                </a:solidFill>
              </a:rPr>
              <a:t>Inschrijving via de WAMP app</a:t>
            </a:r>
          </a:p>
        </p:txBody>
      </p:sp>
    </p:spTree>
    <p:extLst>
      <p:ext uri="{BB962C8B-B14F-4D97-AF65-F5344CB8AC3E}">
        <p14:creationId xmlns:p14="http://schemas.microsoft.com/office/powerpoint/2010/main" val="240268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go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4" r="18010"/>
          <a:stretch/>
        </p:blipFill>
        <p:spPr bwMode="auto">
          <a:xfrm>
            <a:off x="4572000" y="1"/>
            <a:ext cx="45763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0071CC2D-1DF7-4AB1-9347-EB4A574E7A21" descr="0071CC2D-1DF7-4AB1-9347-EB4A574E7A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675454"/>
            <a:ext cx="1224136" cy="1065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2" y="5750853"/>
            <a:ext cx="1428684" cy="924953"/>
          </a:xfrm>
          <a:prstGeom prst="rect">
            <a:avLst/>
          </a:prstGeom>
        </p:spPr>
      </p:pic>
      <p:pic>
        <p:nvPicPr>
          <p:cNvPr id="8" name="6883BDF1-A771-4628-9834-1DAB8FAE14FD" descr="6883BDF1-A771-4628-9834-1DAB8FAE14FD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713891"/>
            <a:ext cx="849790" cy="998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563888" y="284261"/>
            <a:ext cx="532859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#</a:t>
            </a:r>
            <a:r>
              <a:rPr lang="en-US" sz="3600" b="1" dirty="0">
                <a:solidFill>
                  <a:srgbClr val="FF0000"/>
                </a:solidFill>
              </a:rPr>
              <a:t>WE</a:t>
            </a:r>
            <a:r>
              <a:rPr lang="en-US" sz="3600" b="1" dirty="0"/>
              <a:t>ARE</a:t>
            </a:r>
            <a:r>
              <a:rPr lang="en-US" sz="3600" b="1" dirty="0">
                <a:solidFill>
                  <a:srgbClr val="FF0000"/>
                </a:solidFill>
              </a:rPr>
              <a:t>MATCHPLAY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3768" y="149284"/>
            <a:ext cx="2088232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nl-BE" b="1" dirty="0"/>
              <a:t>WINTER MATCHPLAY COMPETITION 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42173" y="1156677"/>
            <a:ext cx="3329827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b="1" dirty="0"/>
              <a:t>COMPETITIE 2019 ~ 2020</a:t>
            </a:r>
          </a:p>
          <a:p>
            <a:pPr algn="r"/>
            <a:endParaRPr lang="nl-BE" sz="1200" dirty="0"/>
          </a:p>
          <a:p>
            <a:pPr algn="r"/>
            <a:r>
              <a:rPr lang="nl-BE" sz="1400" b="1" u="sng" dirty="0"/>
              <a:t>Wanneer :</a:t>
            </a:r>
          </a:p>
          <a:p>
            <a:pPr algn="r"/>
            <a:r>
              <a:rPr lang="nl-BE" sz="1400"/>
              <a:t>Tot en met </a:t>
            </a:r>
            <a:r>
              <a:rPr lang="nl-BE" sz="1400" dirty="0"/>
              <a:t>28 Februari 2020</a:t>
            </a:r>
          </a:p>
          <a:p>
            <a:pPr algn="r"/>
            <a:endParaRPr lang="nl-BE" sz="1200" dirty="0"/>
          </a:p>
          <a:p>
            <a:pPr algn="r"/>
            <a:r>
              <a:rPr lang="nl-BE" sz="1400" b="1" u="sng" dirty="0"/>
              <a:t>Waar :</a:t>
            </a:r>
          </a:p>
          <a:p>
            <a:pPr algn="r"/>
            <a:r>
              <a:rPr lang="nl-BE" sz="1400" dirty="0"/>
              <a:t>International Golf Maastricht</a:t>
            </a:r>
          </a:p>
          <a:p>
            <a:pPr algn="r"/>
            <a:r>
              <a:rPr lang="nl-BE" sz="1400" dirty="0"/>
              <a:t>Championship &amp; Limburg Course</a:t>
            </a:r>
          </a:p>
          <a:p>
            <a:pPr algn="r"/>
            <a:endParaRPr lang="nl-BE" sz="1400" dirty="0"/>
          </a:p>
          <a:p>
            <a:pPr algn="r"/>
            <a:r>
              <a:rPr lang="nl-BE" sz="1400" b="1" u="sng" dirty="0"/>
              <a:t>Wat :</a:t>
            </a:r>
          </a:p>
          <a:p>
            <a:pPr algn="r"/>
            <a:r>
              <a:rPr lang="nl-BE" sz="1400" dirty="0"/>
              <a:t>9 Holes Matchplay Competitie</a:t>
            </a:r>
          </a:p>
          <a:p>
            <a:pPr algn="r"/>
            <a:r>
              <a:rPr lang="nl-BE" sz="1400" dirty="0"/>
              <a:t>18 Holes is mogelijk, maar telt gelijk.</a:t>
            </a:r>
          </a:p>
          <a:p>
            <a:pPr algn="r"/>
            <a:endParaRPr lang="nl-BE" sz="1200" dirty="0"/>
          </a:p>
          <a:p>
            <a:pPr algn="r"/>
            <a:r>
              <a:rPr lang="nl-BE" sz="1400" b="1" u="sng" dirty="0"/>
              <a:t>Wie :</a:t>
            </a:r>
          </a:p>
          <a:p>
            <a:pPr algn="r"/>
            <a:r>
              <a:rPr lang="nl-BE" sz="1400" dirty="0"/>
              <a:t>Alle leden van GCL &amp; GCM </a:t>
            </a:r>
          </a:p>
          <a:p>
            <a:pPr algn="r"/>
            <a:r>
              <a:rPr lang="nl-BE" sz="1400" dirty="0"/>
              <a:t>met IGM speelrecht</a:t>
            </a:r>
          </a:p>
          <a:p>
            <a:pPr algn="r"/>
            <a:endParaRPr lang="nl-BE" sz="1400" dirty="0"/>
          </a:p>
          <a:p>
            <a:pPr algn="r"/>
            <a:r>
              <a:rPr lang="nl-BE" sz="1400" b="1" u="sng" dirty="0"/>
              <a:t>Kost :</a:t>
            </a:r>
          </a:p>
          <a:p>
            <a:pPr algn="r"/>
            <a:r>
              <a:rPr lang="nl-BE" sz="1400" dirty="0"/>
              <a:t>€ 30 voor het sluitingsevent</a:t>
            </a:r>
          </a:p>
          <a:p>
            <a:pPr algn="r"/>
            <a:endParaRPr lang="nl-BE" sz="1400" dirty="0"/>
          </a:p>
          <a:p>
            <a:pPr algn="r"/>
            <a:endParaRPr lang="nl-BE" dirty="0"/>
          </a:p>
          <a:p>
            <a:pPr algn="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10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beeldingsresultaat voor gol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" y="8772"/>
            <a:ext cx="9144000" cy="6858000"/>
          </a:xfrm>
          <a:prstGeom prst="rect">
            <a:avLst/>
          </a:prstGeom>
          <a:solidFill>
            <a:schemeClr val="bg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0071CC2D-1DF7-4AB1-9347-EB4A574E7A21" descr="0071CC2D-1DF7-4AB1-9347-EB4A574E7A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779" y="5887850"/>
            <a:ext cx="884709" cy="770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004" y="2535102"/>
            <a:ext cx="1935484" cy="1253064"/>
          </a:xfrm>
          <a:prstGeom prst="rect">
            <a:avLst/>
          </a:prstGeom>
        </p:spPr>
      </p:pic>
      <p:pic>
        <p:nvPicPr>
          <p:cNvPr id="8" name="6883BDF1-A771-4628-9834-1DAB8FAE14FD" descr="6883BDF1-A771-4628-9834-1DAB8FAE14FD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05063"/>
            <a:ext cx="1326435" cy="1559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0" y="6011878"/>
            <a:ext cx="457199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#</a:t>
            </a:r>
            <a:r>
              <a:rPr lang="en-US" sz="3600" b="1" dirty="0">
                <a:solidFill>
                  <a:srgbClr val="FF0000"/>
                </a:solidFill>
              </a:rPr>
              <a:t>WE</a:t>
            </a:r>
            <a:r>
              <a:rPr lang="en-US" sz="3600" b="1" dirty="0"/>
              <a:t>ARE</a:t>
            </a:r>
            <a:r>
              <a:rPr lang="en-US" sz="3600" b="1" dirty="0">
                <a:solidFill>
                  <a:srgbClr val="FF0000"/>
                </a:solidFill>
              </a:rPr>
              <a:t>MATCHPLAY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149284"/>
            <a:ext cx="2088232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nl-BE" b="1" dirty="0"/>
              <a:t>WINTER MATCHPLAY COMPETITION 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1156677"/>
            <a:ext cx="332982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/>
              <a:t>SLUITINGSEVENT (Kost : € 30)</a:t>
            </a:r>
          </a:p>
          <a:p>
            <a:endParaRPr lang="nl-BE" sz="1200" dirty="0"/>
          </a:p>
          <a:p>
            <a:r>
              <a:rPr lang="nl-BE" sz="1400" b="1" u="sng" dirty="0"/>
              <a:t>Wanneer :</a:t>
            </a:r>
          </a:p>
          <a:p>
            <a:r>
              <a:rPr lang="nl-BE" sz="1400" dirty="0"/>
              <a:t>Zaterdag, 29 Februari 2020</a:t>
            </a:r>
          </a:p>
          <a:p>
            <a:r>
              <a:rPr lang="nl-BE" sz="1400" dirty="0"/>
              <a:t>18.00 uur</a:t>
            </a:r>
          </a:p>
          <a:p>
            <a:endParaRPr lang="nl-BE" sz="1200" dirty="0"/>
          </a:p>
          <a:p>
            <a:r>
              <a:rPr lang="nl-BE" sz="1400" b="1" u="sng" dirty="0"/>
              <a:t>Waar :</a:t>
            </a:r>
          </a:p>
          <a:p>
            <a:r>
              <a:rPr lang="nl-BE" sz="1400" dirty="0"/>
              <a:t>Den HOESELER</a:t>
            </a:r>
          </a:p>
          <a:p>
            <a:r>
              <a:rPr lang="nl-BE" sz="1400" dirty="0"/>
              <a:t>Schepenenlaan 11</a:t>
            </a:r>
          </a:p>
          <a:p>
            <a:r>
              <a:rPr lang="nl-BE" sz="1400" dirty="0"/>
              <a:t>3730	HOESELT</a:t>
            </a:r>
          </a:p>
          <a:p>
            <a:r>
              <a:rPr lang="nl-BE" sz="1400" dirty="0"/>
              <a:t>(15 km van de golf)</a:t>
            </a:r>
          </a:p>
          <a:p>
            <a:endParaRPr lang="nl-BE" sz="1200" dirty="0"/>
          </a:p>
          <a:p>
            <a:r>
              <a:rPr lang="nl-BE" sz="1400" b="1" u="sng" dirty="0"/>
              <a:t>Wat :</a:t>
            </a:r>
          </a:p>
          <a:p>
            <a:r>
              <a:rPr lang="nl-BE" sz="1400" dirty="0"/>
              <a:t>Prijsuitreiking met talloze prijzen</a:t>
            </a:r>
          </a:p>
          <a:p>
            <a:r>
              <a:rPr lang="nl-BE" sz="1400" dirty="0"/>
              <a:t>WinterBarbecue incl. drank</a:t>
            </a:r>
          </a:p>
          <a:p>
            <a:r>
              <a:rPr lang="nl-BE" sz="1400" dirty="0"/>
              <a:t>Gezellig samenzijn &amp; plezier maken</a:t>
            </a:r>
          </a:p>
          <a:p>
            <a:r>
              <a:rPr lang="nl-BE" sz="1400" dirty="0"/>
              <a:t>Evaluatie van het event</a:t>
            </a:r>
          </a:p>
          <a:p>
            <a:endParaRPr lang="nl-BE" sz="1400" dirty="0"/>
          </a:p>
          <a:p>
            <a:r>
              <a:rPr lang="nl-BE" sz="1400" b="1" u="sng" dirty="0"/>
              <a:t>Good to know :</a:t>
            </a:r>
          </a:p>
          <a:p>
            <a:r>
              <a:rPr lang="nl-BE" sz="1400" dirty="0"/>
              <a:t>De winnaar mag GCL gaan</a:t>
            </a:r>
          </a:p>
          <a:p>
            <a:r>
              <a:rPr lang="nl-BE" sz="1400" dirty="0"/>
              <a:t>verdedigen op The National (Sterrebeek)</a:t>
            </a:r>
          </a:p>
          <a:p>
            <a:r>
              <a:rPr lang="nl-BE" sz="1400" dirty="0"/>
              <a:t>in het gezelschap van Thomas Pieters</a:t>
            </a:r>
          </a:p>
        </p:txBody>
      </p:sp>
    </p:spTree>
    <p:extLst>
      <p:ext uri="{BB962C8B-B14F-4D97-AF65-F5344CB8AC3E}">
        <p14:creationId xmlns:p14="http://schemas.microsoft.com/office/powerpoint/2010/main" val="207828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sresultaat voor go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74" r="18010"/>
          <a:stretch/>
        </p:blipFill>
        <p:spPr bwMode="auto">
          <a:xfrm>
            <a:off x="4572000" y="1"/>
            <a:ext cx="457634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TextBox 8"/>
          <p:cNvSpPr txBox="1"/>
          <p:nvPr/>
        </p:nvSpPr>
        <p:spPr>
          <a:xfrm>
            <a:off x="3563888" y="284261"/>
            <a:ext cx="5328592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/>
              <a:t>#</a:t>
            </a:r>
            <a:r>
              <a:rPr lang="en-US" sz="3600" b="1" dirty="0">
                <a:solidFill>
                  <a:srgbClr val="FF0000"/>
                </a:solidFill>
              </a:rPr>
              <a:t>WE</a:t>
            </a:r>
            <a:r>
              <a:rPr lang="en-US" sz="3600" b="1" dirty="0"/>
              <a:t>ARE</a:t>
            </a:r>
            <a:r>
              <a:rPr lang="en-US" sz="3600" b="1" dirty="0">
                <a:solidFill>
                  <a:srgbClr val="FF0000"/>
                </a:solidFill>
              </a:rPr>
              <a:t>MATCHPLAY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49283"/>
            <a:ext cx="457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sz="2000" b="1" dirty="0"/>
              <a:t>HOE WERKT DE COMPETITIE-APP?</a:t>
            </a:r>
          </a:p>
          <a:p>
            <a:pPr algn="r"/>
            <a:endParaRPr lang="nl-BE" sz="1200" b="1" dirty="0"/>
          </a:p>
          <a:p>
            <a:pPr algn="r"/>
            <a:r>
              <a:rPr lang="en-US" sz="1400" dirty="0" err="1"/>
              <a:t>Installeer</a:t>
            </a:r>
            <a:r>
              <a:rPr lang="en-US" sz="1400" dirty="0"/>
              <a:t> de WAMP app (gratis via play store) en </a:t>
            </a:r>
            <a:r>
              <a:rPr lang="en-US" sz="1400" dirty="0" err="1"/>
              <a:t>maak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profile </a:t>
            </a:r>
            <a:r>
              <a:rPr lang="en-US" sz="1400" dirty="0" err="1"/>
              <a:t>aan</a:t>
            </a:r>
            <a:r>
              <a:rPr lang="en-US" sz="1400" dirty="0"/>
              <a:t>.  </a:t>
            </a:r>
          </a:p>
          <a:p>
            <a:pPr algn="r"/>
            <a:r>
              <a:rPr lang="en-US" sz="1400" dirty="0"/>
              <a:t>In het </a:t>
            </a:r>
            <a:r>
              <a:rPr lang="en-US" sz="1400" dirty="0" err="1"/>
              <a:t>startscherm</a:t>
            </a:r>
            <a:r>
              <a:rPr lang="en-US" sz="1400" dirty="0"/>
              <a:t> </a:t>
            </a:r>
            <a:r>
              <a:rPr lang="en-US" sz="1400" dirty="0" err="1"/>
              <a:t>zie</a:t>
            </a:r>
            <a:r>
              <a:rPr lang="en-US" sz="1400" dirty="0"/>
              <a:t> je </a:t>
            </a:r>
            <a:r>
              <a:rPr lang="en-US" sz="1400" dirty="0" err="1"/>
              <a:t>onderaan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beker</a:t>
            </a:r>
            <a:r>
              <a:rPr lang="en-US" sz="1400" dirty="0"/>
              <a:t>, </a:t>
            </a:r>
            <a:r>
              <a:rPr lang="en-US" sz="1400" dirty="0" err="1"/>
              <a:t>klik</a:t>
            </a:r>
            <a:r>
              <a:rPr lang="en-US" sz="1400" dirty="0"/>
              <a:t> </a:t>
            </a:r>
            <a:r>
              <a:rPr lang="en-US" sz="1400" dirty="0" err="1"/>
              <a:t>daarop</a:t>
            </a:r>
            <a:r>
              <a:rPr lang="en-US" sz="1400" dirty="0"/>
              <a:t> en swipe dan </a:t>
            </a:r>
            <a:r>
              <a:rPr lang="en-US" sz="1400" dirty="0" err="1"/>
              <a:t>naar</a:t>
            </a:r>
            <a:r>
              <a:rPr lang="en-US" sz="1400" dirty="0"/>
              <a:t> links. </a:t>
            </a:r>
            <a:r>
              <a:rPr lang="en-US" sz="1400" dirty="0" err="1"/>
              <a:t>Klik</a:t>
            </a:r>
            <a:r>
              <a:rPr lang="en-US" sz="1400" dirty="0"/>
              <a:t> op de </a:t>
            </a:r>
            <a:r>
              <a:rPr lang="en-US" sz="1400" dirty="0" err="1"/>
              <a:t>grote</a:t>
            </a:r>
            <a:r>
              <a:rPr lang="en-US" sz="1400" dirty="0"/>
              <a:t> + en dan </a:t>
            </a:r>
            <a:r>
              <a:rPr lang="en-US" sz="1400" dirty="0" err="1"/>
              <a:t>kan</a:t>
            </a:r>
            <a:r>
              <a:rPr lang="en-US" sz="1400" dirty="0"/>
              <a:t> je </a:t>
            </a:r>
            <a:r>
              <a:rPr lang="en-US" sz="1400" dirty="0" err="1"/>
              <a:t>selecteren</a:t>
            </a:r>
            <a:r>
              <a:rPr lang="en-US" sz="1400" dirty="0"/>
              <a:t>  : </a:t>
            </a:r>
          </a:p>
          <a:p>
            <a:pPr algn="r"/>
            <a:r>
              <a:rPr lang="en-US" sz="1400" dirty="0"/>
              <a:t>“</a:t>
            </a:r>
            <a:r>
              <a:rPr lang="en-US" sz="1400" dirty="0" err="1"/>
              <a:t>Golfclub</a:t>
            </a:r>
            <a:r>
              <a:rPr lang="en-US" sz="1400" dirty="0"/>
              <a:t> </a:t>
            </a:r>
            <a:r>
              <a:rPr lang="en-US" sz="1400" dirty="0" err="1"/>
              <a:t>Lanaken</a:t>
            </a:r>
            <a:r>
              <a:rPr lang="en-US" sz="1400" dirty="0"/>
              <a:t> by den </a:t>
            </a:r>
            <a:r>
              <a:rPr lang="en-US" sz="1400" dirty="0" err="1"/>
              <a:t>Hoeseler</a:t>
            </a:r>
            <a:r>
              <a:rPr lang="en-US" sz="1400" dirty="0"/>
              <a:t>”</a:t>
            </a:r>
          </a:p>
          <a:p>
            <a:pPr algn="r"/>
            <a:endParaRPr lang="nl-BE" sz="1200" dirty="0"/>
          </a:p>
          <a:p>
            <a:pPr algn="r"/>
            <a:r>
              <a:rPr lang="en-US" sz="1400" dirty="0" err="1"/>
              <a:t>Eens</a:t>
            </a:r>
            <a:r>
              <a:rPr lang="en-US" sz="1400" dirty="0"/>
              <a:t> </a:t>
            </a:r>
            <a:r>
              <a:rPr lang="en-US" sz="1400" dirty="0" err="1"/>
              <a:t>dat</a:t>
            </a:r>
            <a:r>
              <a:rPr lang="en-US" sz="1400" dirty="0"/>
              <a:t> je bent </a:t>
            </a:r>
            <a:r>
              <a:rPr lang="en-US" sz="1400" dirty="0" err="1"/>
              <a:t>ingeschreven</a:t>
            </a:r>
            <a:r>
              <a:rPr lang="en-US" sz="1400" dirty="0"/>
              <a:t>, </a:t>
            </a:r>
            <a:r>
              <a:rPr lang="en-US" sz="1400" dirty="0" err="1"/>
              <a:t>speel</a:t>
            </a:r>
            <a:r>
              <a:rPr lang="en-US" sz="1400" dirty="0"/>
              <a:t> je </a:t>
            </a:r>
            <a:r>
              <a:rPr lang="en-US" sz="1400" dirty="0" err="1"/>
              <a:t>automatisch</a:t>
            </a:r>
            <a:r>
              <a:rPr lang="en-US" sz="1400" dirty="0"/>
              <a:t> </a:t>
            </a:r>
            <a:r>
              <a:rPr lang="en-US" sz="1400" dirty="0" err="1"/>
              <a:t>mee</a:t>
            </a:r>
            <a:r>
              <a:rPr lang="en-US" sz="1400" dirty="0"/>
              <a:t> </a:t>
            </a:r>
            <a:r>
              <a:rPr lang="en-US" sz="1400" dirty="0" err="1"/>
              <a:t>als</a:t>
            </a:r>
            <a:r>
              <a:rPr lang="en-US" sz="1400" dirty="0"/>
              <a:t> je </a:t>
            </a:r>
            <a:r>
              <a:rPr lang="en-US" sz="1400" dirty="0" err="1"/>
              <a:t>tegen</a:t>
            </a:r>
            <a:r>
              <a:rPr lang="en-US" sz="1400" dirty="0"/>
              <a:t> </a:t>
            </a:r>
            <a:r>
              <a:rPr lang="en-US" sz="1400" dirty="0" err="1"/>
              <a:t>een</a:t>
            </a:r>
            <a:r>
              <a:rPr lang="en-US" sz="1400" dirty="0"/>
              <a:t> </a:t>
            </a:r>
            <a:r>
              <a:rPr lang="en-US" sz="1400" dirty="0" err="1"/>
              <a:t>clublid</a:t>
            </a:r>
            <a:r>
              <a:rPr lang="en-US" sz="1400" dirty="0"/>
              <a:t> </a:t>
            </a:r>
            <a:r>
              <a:rPr lang="en-US" sz="1400" dirty="0" err="1"/>
              <a:t>speelt</a:t>
            </a:r>
            <a:r>
              <a:rPr lang="en-US" sz="1400" dirty="0"/>
              <a:t>. Je </a:t>
            </a:r>
            <a:r>
              <a:rPr lang="en-US" sz="1400" dirty="0" err="1"/>
              <a:t>hoeft</a:t>
            </a:r>
            <a:r>
              <a:rPr lang="en-US" sz="1400" dirty="0"/>
              <a:t> </a:t>
            </a:r>
            <a:r>
              <a:rPr lang="en-US" sz="1400" dirty="0" err="1"/>
              <a:t>dus</a:t>
            </a:r>
            <a:r>
              <a:rPr lang="en-US" sz="1400" dirty="0"/>
              <a:t> </a:t>
            </a:r>
            <a:r>
              <a:rPr lang="en-US" sz="1400" dirty="0" err="1"/>
              <a:t>niet</a:t>
            </a:r>
            <a:r>
              <a:rPr lang="en-US" sz="1400" dirty="0"/>
              <a:t> </a:t>
            </a:r>
            <a:r>
              <a:rPr lang="en-US" sz="1400" dirty="0" err="1"/>
              <a:t>meer</a:t>
            </a:r>
            <a:r>
              <a:rPr lang="en-US" sz="1400" dirty="0"/>
              <a:t> </a:t>
            </a:r>
            <a:r>
              <a:rPr lang="en-US" sz="1400" dirty="0" err="1"/>
              <a:t>te</a:t>
            </a:r>
            <a:r>
              <a:rPr lang="en-US" sz="1400" dirty="0"/>
              <a:t> </a:t>
            </a:r>
            <a:r>
              <a:rPr lang="en-US" sz="1400" dirty="0" err="1"/>
              <a:t>zoeken</a:t>
            </a:r>
            <a:r>
              <a:rPr lang="en-US" sz="1400" dirty="0"/>
              <a:t> </a:t>
            </a:r>
            <a:r>
              <a:rPr lang="en-US" sz="1400" dirty="0" err="1"/>
              <a:t>naar</a:t>
            </a:r>
            <a:r>
              <a:rPr lang="en-US" sz="1400" dirty="0"/>
              <a:t> de </a:t>
            </a:r>
            <a:r>
              <a:rPr lang="en-US" sz="1400" dirty="0" err="1"/>
              <a:t>competitie</a:t>
            </a:r>
            <a:r>
              <a:rPr lang="en-US" sz="1400" dirty="0"/>
              <a:t>. Het </a:t>
            </a:r>
            <a:r>
              <a:rPr lang="en-US" sz="1400" dirty="0" err="1"/>
              <a:t>systeem</a:t>
            </a:r>
            <a:r>
              <a:rPr lang="en-US" sz="1400" dirty="0"/>
              <a:t> </a:t>
            </a:r>
            <a:r>
              <a:rPr lang="en-US" sz="1400" dirty="0" err="1"/>
              <a:t>weet</a:t>
            </a:r>
            <a:r>
              <a:rPr lang="en-US" sz="1400" dirty="0"/>
              <a:t> </a:t>
            </a:r>
            <a:r>
              <a:rPr lang="en-US" sz="1400" dirty="0" err="1"/>
              <a:t>wie</a:t>
            </a:r>
            <a:r>
              <a:rPr lang="en-US" sz="1400" dirty="0"/>
              <a:t> </a:t>
            </a:r>
            <a:r>
              <a:rPr lang="en-US" sz="1400" dirty="0" err="1"/>
              <a:t>er</a:t>
            </a:r>
            <a:r>
              <a:rPr lang="en-US" sz="1400" dirty="0"/>
              <a:t> </a:t>
            </a:r>
            <a:r>
              <a:rPr lang="en-US" sz="1400" dirty="0" err="1"/>
              <a:t>ingeschreven</a:t>
            </a:r>
            <a:r>
              <a:rPr lang="en-US" sz="1400" dirty="0"/>
              <a:t> is, </a:t>
            </a:r>
            <a:r>
              <a:rPr lang="en-US" sz="1400" dirty="0" err="1"/>
              <a:t>welke</a:t>
            </a:r>
            <a:r>
              <a:rPr lang="en-US" sz="1400" dirty="0"/>
              <a:t> scores </a:t>
            </a:r>
            <a:r>
              <a:rPr lang="en-US" sz="1400" dirty="0" err="1"/>
              <a:t>er</a:t>
            </a:r>
            <a:r>
              <a:rPr lang="en-US" sz="1400" dirty="0"/>
              <a:t> </a:t>
            </a:r>
            <a:r>
              <a:rPr lang="en-US" sz="1400" dirty="0" err="1"/>
              <a:t>behaald</a:t>
            </a:r>
            <a:r>
              <a:rPr lang="en-US" sz="1400" dirty="0"/>
              <a:t> </a:t>
            </a:r>
            <a:r>
              <a:rPr lang="en-US" sz="1400" dirty="0" err="1"/>
              <a:t>zijn</a:t>
            </a:r>
            <a:r>
              <a:rPr lang="en-US" sz="1400" dirty="0"/>
              <a:t> &amp; </a:t>
            </a:r>
            <a:r>
              <a:rPr lang="en-US" sz="1400" dirty="0" err="1"/>
              <a:t>regelt</a:t>
            </a:r>
            <a:r>
              <a:rPr lang="en-US" sz="1400" dirty="0"/>
              <a:t> </a:t>
            </a:r>
            <a:r>
              <a:rPr lang="en-US" sz="1400" dirty="0" err="1"/>
              <a:t>zelf</a:t>
            </a:r>
            <a:r>
              <a:rPr lang="en-US" sz="1400" dirty="0"/>
              <a:t> de </a:t>
            </a:r>
            <a:r>
              <a:rPr lang="en-US" sz="1400" dirty="0" err="1"/>
              <a:t>rankschikking</a:t>
            </a:r>
            <a:r>
              <a:rPr lang="en-US" sz="1400" dirty="0"/>
              <a:t> op basis van het </a:t>
            </a:r>
            <a:r>
              <a:rPr lang="en-US" sz="1400" dirty="0" err="1"/>
              <a:t>aantal</a:t>
            </a:r>
            <a:r>
              <a:rPr lang="en-US" sz="1400" dirty="0"/>
              <a:t> </a:t>
            </a:r>
            <a:r>
              <a:rPr lang="en-US" sz="1400" dirty="0" err="1"/>
              <a:t>punten</a:t>
            </a:r>
            <a:r>
              <a:rPr lang="en-US" sz="1400" dirty="0"/>
              <a:t>.</a:t>
            </a:r>
          </a:p>
          <a:p>
            <a:pPr algn="r"/>
            <a:endParaRPr lang="en-US" sz="1200" dirty="0"/>
          </a:p>
          <a:p>
            <a:pPr algn="r"/>
            <a:r>
              <a:rPr lang="en-US" sz="1400" dirty="0" err="1"/>
              <a:t>Er</a:t>
            </a:r>
            <a:r>
              <a:rPr lang="en-US" sz="1400" dirty="0"/>
              <a:t> </a:t>
            </a:r>
            <a:r>
              <a:rPr lang="en-US" sz="1400" dirty="0" err="1"/>
              <a:t>wordt</a:t>
            </a:r>
            <a:r>
              <a:rPr lang="en-US" sz="1400" dirty="0"/>
              <a:t> </a:t>
            </a:r>
            <a:r>
              <a:rPr lang="en-US" sz="1400" dirty="0" err="1"/>
              <a:t>gespeeld</a:t>
            </a:r>
            <a:r>
              <a:rPr lang="en-US" sz="1400" dirty="0"/>
              <a:t> op basis van 9 Holes </a:t>
            </a:r>
            <a:r>
              <a:rPr lang="en-US" sz="1400" dirty="0" err="1"/>
              <a:t>wedstrijden</a:t>
            </a:r>
            <a:endParaRPr lang="en-US" sz="1400" dirty="0"/>
          </a:p>
          <a:p>
            <a:pPr algn="r"/>
            <a:r>
              <a:rPr lang="en-US" sz="1400" dirty="0"/>
              <a:t>18 Holes </a:t>
            </a:r>
            <a:r>
              <a:rPr lang="en-US" sz="1400" dirty="0" err="1"/>
              <a:t>deel</a:t>
            </a:r>
            <a:r>
              <a:rPr lang="en-US" sz="1400" dirty="0"/>
              <a:t> je </a:t>
            </a:r>
            <a:r>
              <a:rPr lang="en-US" sz="1400" dirty="0" err="1"/>
              <a:t>dus</a:t>
            </a:r>
            <a:r>
              <a:rPr lang="en-US" sz="1400" dirty="0"/>
              <a:t> best in 2 x 9 Holes</a:t>
            </a:r>
          </a:p>
          <a:p>
            <a:pPr algn="r"/>
            <a:endParaRPr lang="en-US" sz="1200" dirty="0"/>
          </a:p>
          <a:p>
            <a:pPr algn="r"/>
            <a:r>
              <a:rPr lang="en-US" sz="1400" dirty="0"/>
              <a:t>Per </a:t>
            </a:r>
            <a:r>
              <a:rPr lang="en-US" sz="1400" dirty="0" err="1"/>
              <a:t>gewonnen</a:t>
            </a:r>
            <a:r>
              <a:rPr lang="en-US" sz="1400" dirty="0"/>
              <a:t> </a:t>
            </a:r>
            <a:r>
              <a:rPr lang="en-US" sz="1400" dirty="0" err="1"/>
              <a:t>wedstrijd</a:t>
            </a:r>
            <a:r>
              <a:rPr lang="en-US" sz="1400" dirty="0"/>
              <a:t> : 50 </a:t>
            </a:r>
            <a:r>
              <a:rPr lang="en-US" sz="1400" dirty="0" err="1"/>
              <a:t>punten</a:t>
            </a:r>
            <a:endParaRPr lang="en-US" sz="1400" dirty="0"/>
          </a:p>
          <a:p>
            <a:pPr algn="r"/>
            <a:r>
              <a:rPr lang="en-US" sz="1400" dirty="0"/>
              <a:t>Per </a:t>
            </a:r>
            <a:r>
              <a:rPr lang="en-US" sz="1400" dirty="0" err="1"/>
              <a:t>verloren</a:t>
            </a:r>
            <a:r>
              <a:rPr lang="en-US" sz="1400" dirty="0"/>
              <a:t> </a:t>
            </a:r>
            <a:r>
              <a:rPr lang="en-US" sz="1400" dirty="0" err="1"/>
              <a:t>wedstrijd</a:t>
            </a:r>
            <a:r>
              <a:rPr lang="en-US" sz="1400" dirty="0"/>
              <a:t> : 10 </a:t>
            </a:r>
            <a:r>
              <a:rPr lang="en-US" sz="1400" dirty="0" err="1"/>
              <a:t>punten</a:t>
            </a:r>
            <a:endParaRPr lang="en-US" sz="1400" dirty="0"/>
          </a:p>
          <a:p>
            <a:pPr algn="r"/>
            <a:r>
              <a:rPr lang="en-US" sz="1400" dirty="0" err="1"/>
              <a:t>Bij</a:t>
            </a:r>
            <a:r>
              <a:rPr lang="en-US" sz="1400" dirty="0"/>
              <a:t> square : 30 </a:t>
            </a:r>
            <a:r>
              <a:rPr lang="en-US" sz="1400" dirty="0" err="1"/>
              <a:t>punten</a:t>
            </a:r>
            <a:r>
              <a:rPr lang="en-US" sz="1400" dirty="0"/>
              <a:t> </a:t>
            </a:r>
            <a:r>
              <a:rPr lang="en-US" sz="1400" dirty="0" err="1"/>
              <a:t>voor</a:t>
            </a:r>
            <a:r>
              <a:rPr lang="en-US" sz="1400" dirty="0"/>
              <a:t> </a:t>
            </a:r>
            <a:r>
              <a:rPr lang="en-US" sz="1400" dirty="0" err="1"/>
              <a:t>beiden</a:t>
            </a:r>
            <a:endParaRPr lang="en-US" sz="1400" dirty="0"/>
          </a:p>
          <a:p>
            <a:pPr algn="r"/>
            <a:r>
              <a:rPr lang="en-US" sz="1400" dirty="0"/>
              <a:t>Elke week </a:t>
            </a:r>
            <a:r>
              <a:rPr lang="en-US" sz="1400" dirty="0" err="1"/>
              <a:t>dat</a:t>
            </a:r>
            <a:r>
              <a:rPr lang="en-US" sz="1400" dirty="0"/>
              <a:t> je </a:t>
            </a:r>
            <a:r>
              <a:rPr lang="en-US" sz="1400" dirty="0" err="1"/>
              <a:t>niet</a:t>
            </a:r>
            <a:r>
              <a:rPr lang="en-US" sz="1400" dirty="0"/>
              <a:t> </a:t>
            </a:r>
            <a:r>
              <a:rPr lang="en-US" sz="1400" dirty="0" err="1"/>
              <a:t>speelt</a:t>
            </a:r>
            <a:r>
              <a:rPr lang="en-US" sz="1400" dirty="0"/>
              <a:t>, </a:t>
            </a:r>
            <a:r>
              <a:rPr lang="en-US" sz="1400" dirty="0" err="1"/>
              <a:t>verlies</a:t>
            </a:r>
            <a:r>
              <a:rPr lang="en-US" sz="1400" dirty="0"/>
              <a:t> je 1 punt</a:t>
            </a:r>
          </a:p>
          <a:p>
            <a:pPr algn="r"/>
            <a:endParaRPr lang="nl-BE" sz="1200" dirty="0"/>
          </a:p>
          <a:p>
            <a:pPr algn="r"/>
            <a:r>
              <a:rPr lang="en-US" sz="1400" dirty="0"/>
              <a:t>Nu </a:t>
            </a:r>
            <a:r>
              <a:rPr lang="en-US" sz="1400" dirty="0" err="1"/>
              <a:t>zoek</a:t>
            </a:r>
            <a:r>
              <a:rPr lang="en-US" sz="1400" dirty="0"/>
              <a:t> je </a:t>
            </a:r>
            <a:r>
              <a:rPr lang="en-US" sz="1400" dirty="0" err="1"/>
              <a:t>je</a:t>
            </a:r>
            <a:r>
              <a:rPr lang="en-US" sz="1400" dirty="0"/>
              <a:t> </a:t>
            </a:r>
            <a:r>
              <a:rPr lang="en-US" sz="1400" dirty="0" err="1"/>
              <a:t>tegenspeler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golfen</a:t>
            </a:r>
            <a:r>
              <a:rPr lang="en-US" sz="1400" dirty="0"/>
              <a:t> maar!</a:t>
            </a:r>
          </a:p>
          <a:p>
            <a:pPr algn="r"/>
            <a:endParaRPr lang="nl-BE" sz="1200" dirty="0"/>
          </a:p>
          <a:p>
            <a:pPr algn="r"/>
            <a:r>
              <a:rPr lang="en-US" sz="1400" dirty="0"/>
              <a:t>Win </a:t>
            </a:r>
            <a:r>
              <a:rPr lang="en-US" sz="1400" dirty="0" err="1"/>
              <a:t>een</a:t>
            </a:r>
            <a:r>
              <a:rPr lang="en-US" sz="1400" dirty="0"/>
              <a:t> van de </a:t>
            </a:r>
            <a:r>
              <a:rPr lang="en-US" sz="1400" dirty="0" err="1"/>
              <a:t>talloze</a:t>
            </a:r>
            <a:r>
              <a:rPr lang="en-US" sz="1400" dirty="0"/>
              <a:t> </a:t>
            </a:r>
            <a:r>
              <a:rPr lang="en-US" sz="1400" dirty="0" err="1"/>
              <a:t>prijzen</a:t>
            </a:r>
            <a:r>
              <a:rPr lang="en-US" sz="1400" dirty="0"/>
              <a:t> die we </a:t>
            </a:r>
            <a:r>
              <a:rPr lang="en-US" sz="1400" dirty="0" err="1"/>
              <a:t>zullen</a:t>
            </a:r>
            <a:r>
              <a:rPr lang="en-US" sz="1400" dirty="0"/>
              <a:t> </a:t>
            </a:r>
            <a:r>
              <a:rPr lang="en-US" sz="1400" dirty="0" err="1"/>
              <a:t>uitreiken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/>
              <a:t>op </a:t>
            </a:r>
            <a:r>
              <a:rPr lang="en-US" sz="1400" dirty="0" err="1"/>
              <a:t>ons</a:t>
            </a:r>
            <a:r>
              <a:rPr lang="en-US" sz="1400" dirty="0"/>
              <a:t> </a:t>
            </a:r>
            <a:r>
              <a:rPr lang="en-US" sz="1400" dirty="0" err="1"/>
              <a:t>sluitingsevent</a:t>
            </a:r>
            <a:r>
              <a:rPr lang="en-US" sz="1400" dirty="0"/>
              <a:t> (met winter barbecue) </a:t>
            </a:r>
          </a:p>
          <a:p>
            <a:pPr algn="r"/>
            <a:r>
              <a:rPr lang="en-US" sz="1400" dirty="0"/>
              <a:t>op </a:t>
            </a:r>
            <a:r>
              <a:rPr lang="en-US" sz="1400" dirty="0" err="1"/>
              <a:t>Zaterdag</a:t>
            </a:r>
            <a:r>
              <a:rPr lang="en-US" sz="1400" dirty="0"/>
              <a:t>, 29 </a:t>
            </a:r>
            <a:r>
              <a:rPr lang="en-US" sz="1400" dirty="0" err="1"/>
              <a:t>Februari</a:t>
            </a:r>
            <a:r>
              <a:rPr lang="en-US" sz="1400" dirty="0"/>
              <a:t> 2020 </a:t>
            </a:r>
          </a:p>
          <a:p>
            <a:pPr algn="r"/>
            <a:r>
              <a:rPr lang="en-US" sz="1400" dirty="0"/>
              <a:t>om 18.00 </a:t>
            </a:r>
            <a:r>
              <a:rPr lang="en-US" sz="1400" dirty="0" err="1"/>
              <a:t>uur</a:t>
            </a:r>
            <a:r>
              <a:rPr lang="en-US" sz="1400" dirty="0"/>
              <a:t> </a:t>
            </a:r>
          </a:p>
          <a:p>
            <a:pPr algn="r"/>
            <a:r>
              <a:rPr lang="en-US" sz="1400" dirty="0"/>
              <a:t>(</a:t>
            </a:r>
            <a:r>
              <a:rPr lang="en-US" sz="1400" dirty="0" err="1"/>
              <a:t>bij</a:t>
            </a:r>
            <a:r>
              <a:rPr lang="en-US" sz="1400" dirty="0"/>
              <a:t> Davy </a:t>
            </a:r>
            <a:r>
              <a:rPr lang="en-US" sz="1400" dirty="0" err="1"/>
              <a:t>Rampen</a:t>
            </a:r>
            <a:r>
              <a:rPr lang="en-US" sz="1400" dirty="0"/>
              <a:t> van den </a:t>
            </a:r>
            <a:r>
              <a:rPr lang="en-US" sz="1400" dirty="0" err="1"/>
              <a:t>Hoeseler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8833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Afbeeldingsresultaat voor winter matchplay gol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4" b="20856"/>
          <a:stretch/>
        </p:blipFill>
        <p:spPr bwMode="auto">
          <a:xfrm>
            <a:off x="0" y="3401616"/>
            <a:ext cx="9144000" cy="345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-2670"/>
            <a:ext cx="9144000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69" y="3690370"/>
            <a:ext cx="1428684" cy="924953"/>
          </a:xfrm>
          <a:prstGeom prst="rect">
            <a:avLst/>
          </a:prstGeom>
        </p:spPr>
      </p:pic>
      <p:pic>
        <p:nvPicPr>
          <p:cNvPr id="9" name="6883BDF1-A771-4628-9834-1DAB8FAE14FD" descr="6883BDF1-A771-4628-9834-1DAB8FAE14FD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78" y="796956"/>
            <a:ext cx="2013359" cy="2366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1" y="251356"/>
            <a:ext cx="6067895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/>
              <a:t>GOLFCLUB LANAKEN : Winter </a:t>
            </a:r>
            <a:r>
              <a:rPr lang="en-US" dirty="0" err="1"/>
              <a:t>Matchplay</a:t>
            </a:r>
            <a:r>
              <a:rPr lang="en-US" dirty="0"/>
              <a:t> </a:t>
            </a:r>
            <a:r>
              <a:rPr lang="en-US" dirty="0" err="1"/>
              <a:t>Competitie</a:t>
            </a:r>
            <a:r>
              <a:rPr lang="en-US" dirty="0"/>
              <a:t> 2019</a:t>
            </a:r>
            <a:endParaRPr lang="nl-BE" dirty="0"/>
          </a:p>
        </p:txBody>
      </p:sp>
      <p:pic>
        <p:nvPicPr>
          <p:cNvPr id="1026" name="Picture 2" descr="Afbeeldingsresultaat voor Matchplay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23641" y="4537540"/>
            <a:ext cx="2834973" cy="114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63688" y="3813682"/>
            <a:ext cx="29699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FF0000"/>
                </a:solidFill>
              </a:rPr>
              <a:t>Matchplay</a:t>
            </a:r>
          </a:p>
          <a:p>
            <a:r>
              <a:rPr lang="nl-BE" sz="1200" dirty="0"/>
              <a:t>Een matchplay wedstrijd is een ander soort spelvorm dan een strokeplay wedstrijd.</a:t>
            </a:r>
          </a:p>
          <a:p>
            <a:r>
              <a:rPr lang="nl-BE" sz="1200" dirty="0"/>
              <a:t>Bij matchplay is elke gespeelde hole een wedstrijd (match) op zich.</a:t>
            </a:r>
          </a:p>
          <a:p>
            <a:r>
              <a:rPr lang="nl-BE" sz="1200" dirty="0"/>
              <a:t>De golfer die op een individuele hole het minst aantal slagen (inclusief strafslagen) heeft gespeeld, heeft de hole gewonnen.</a:t>
            </a:r>
          </a:p>
          <a:p>
            <a:r>
              <a:rPr lang="nl-BE" sz="1200" dirty="0"/>
              <a:t>Voor elke gewonnen hole krijgt de golfer 1 punt. De golfer die aan het einde van de golf ronde de meeste holes heeft gewonnen is winnaar, dus matchplay winnaar.</a:t>
            </a:r>
          </a:p>
          <a:p>
            <a:r>
              <a:rPr lang="nl-BE" sz="1200" dirty="0"/>
              <a:t>In tegenstelling tot strokeplay hoeven bij matchplay niet alle holes uitgespeeld te worden om als winnaar van de golfbaan af te lopen.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4047" y="3825448"/>
            <a:ext cx="24867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b="1" dirty="0">
                <a:solidFill>
                  <a:srgbClr val="FF0000"/>
                </a:solidFill>
              </a:rPr>
              <a:t>Matchplay termen</a:t>
            </a:r>
          </a:p>
          <a:p>
            <a:r>
              <a:rPr lang="nl-BE" sz="1200" dirty="0"/>
              <a:t>Bij matchplay worden vaak de termen “one up” , “one down” en “all square” gebruikt.</a:t>
            </a:r>
          </a:p>
          <a:p>
            <a:endParaRPr lang="nl-BE" sz="1200" dirty="0"/>
          </a:p>
          <a:p>
            <a:r>
              <a:rPr lang="nl-BE" sz="1200" dirty="0"/>
              <a:t>Als je 1 hole meer hebt gewonnen dan de tegenstander dan sta je “one up” en de tegenstander staat “one down”. Om het maar helemaal compleet te maken:  bij “all square” staat het uiteraard gelijk.</a:t>
            </a:r>
          </a:p>
          <a:p>
            <a:endParaRPr lang="nl-BE" sz="1200" dirty="0"/>
          </a:p>
          <a:p>
            <a:r>
              <a:rPr lang="nl-BE" sz="1200" dirty="0"/>
              <a:t>Bij matchplay kun je handicap verrekening toepassen, maar matchplay wordt ook vaak zonder handicap verrekening gespeeld.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35696" y="3401616"/>
            <a:ext cx="7059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Wat is nu eigenlijk matchplay?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131840" y="692696"/>
            <a:ext cx="5744252" cy="2594661"/>
            <a:chOff x="827584" y="1162984"/>
            <a:chExt cx="5061551" cy="2166547"/>
          </a:xfrm>
        </p:grpSpPr>
        <p:pic>
          <p:nvPicPr>
            <p:cNvPr id="13" name="Picture 4" descr="https://golfvlaanderen.be/files/uploads/2010146_POSTERS_FAIRPLAY5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1162984"/>
              <a:ext cx="1641135" cy="214776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 descr="https://golfvlaanderen.be/files/uploads/2010146_POSTERS_FAIRPLAY2.jpg"/>
            <p:cNvPicPr>
              <a:picLocks noChangeAspect="1"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7"/>
            <a:stretch/>
          </p:blipFill>
          <p:spPr bwMode="auto">
            <a:xfrm>
              <a:off x="2534554" y="1162984"/>
              <a:ext cx="1641135" cy="21583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0" descr="https://golfvlaanderen.be/files/uploads/2012261_AFF_FAIRPLAY_2_1.jpg"/>
            <p:cNvPicPr>
              <a:picLocks noChangeAspect="1" noChangeArrowheads="1"/>
            </p:cNvPicPr>
            <p:nvPr/>
          </p:nvPicPr>
          <p:blipFill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66"/>
            <a:stretch/>
          </p:blipFill>
          <p:spPr bwMode="auto">
            <a:xfrm>
              <a:off x="4248000" y="1162984"/>
              <a:ext cx="1641135" cy="216654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0071CC2D-1DF7-4AB1-9347-EB4A574E7A21" descr="0071CC2D-1DF7-4AB1-9347-EB4A574E7A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301" y="93174"/>
            <a:ext cx="662938" cy="577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10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"/>
          <a:stretch/>
        </p:blipFill>
        <p:spPr bwMode="auto">
          <a:xfrm>
            <a:off x="0" y="0"/>
            <a:ext cx="2657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relateerde afbeeld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8"/>
          <a:stretch/>
        </p:blipFill>
        <p:spPr bwMode="auto">
          <a:xfrm>
            <a:off x="6486525" y="5740"/>
            <a:ext cx="26574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57475" y="0"/>
            <a:ext cx="6486525" cy="6858000"/>
          </a:xfrm>
          <a:prstGeom prst="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Rectangle 8"/>
          <p:cNvSpPr/>
          <p:nvPr/>
        </p:nvSpPr>
        <p:spPr>
          <a:xfrm>
            <a:off x="6486524" y="0"/>
            <a:ext cx="2657475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5124" name="Picture 4" descr="https://golfvlaanderen.be/files/uploads/2010146_POSTERS_FAIRPLAY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1811"/>
            <a:ext cx="1800000" cy="2497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golfvlaanderen.be/files/uploads/2010146_POSTERS_FAIRPLAY2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"/>
          <a:stretch/>
        </p:blipFill>
        <p:spPr bwMode="auto">
          <a:xfrm>
            <a:off x="4644008" y="211811"/>
            <a:ext cx="1800000" cy="2509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golfvlaanderen.be/files/uploads/2010146_POSTERS_FAIRPLAY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109875"/>
            <a:ext cx="1800000" cy="251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golfvlaanderen.be/files/uploads/2012261_AFF_FAIRPLAY_2_1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"/>
          <a:stretch/>
        </p:blipFill>
        <p:spPr bwMode="auto">
          <a:xfrm>
            <a:off x="4644008" y="4125696"/>
            <a:ext cx="1800000" cy="251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657474" y="3070701"/>
            <a:ext cx="38290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FAIRPLAY, daar begint het mee.</a:t>
            </a:r>
          </a:p>
          <a:p>
            <a:pPr algn="ctr"/>
            <a:r>
              <a:rPr lang="nl-BE" sz="21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 Play Fair!</a:t>
            </a:r>
          </a:p>
        </p:txBody>
      </p:sp>
      <p:pic>
        <p:nvPicPr>
          <p:cNvPr id="16" name="0071CC2D-1DF7-4AB1-9347-EB4A574E7A21" descr="0071CC2D-1DF7-4AB1-9347-EB4A574E7A2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03" y="179297"/>
            <a:ext cx="2173450" cy="189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2203" y="5168343"/>
            <a:ext cx="2207250" cy="1429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6883BDF1-A771-4628-9834-1DAB8FAE14FD" descr="6883BDF1-A771-4628-9834-1DAB8FAE14FD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203" y="2276872"/>
            <a:ext cx="2173450" cy="255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404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615</Words>
  <Application>Microsoft Office PowerPoint</Application>
  <PresentationFormat>Diavoorstelling (4:3)</PresentationFormat>
  <Paragraphs>102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HYUNDAI MOBIS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Ward NARINX</dc:creator>
  <cp:lastModifiedBy>Martijn Loix</cp:lastModifiedBy>
  <cp:revision>97</cp:revision>
  <cp:lastPrinted>2019-11-18T17:37:51Z</cp:lastPrinted>
  <dcterms:created xsi:type="dcterms:W3CDTF">2019-11-15T15:44:49Z</dcterms:created>
  <dcterms:modified xsi:type="dcterms:W3CDTF">2019-12-04T16:13:53Z</dcterms:modified>
</cp:coreProperties>
</file>